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313895"/>
            <a:ext cx="12192000" cy="2196067"/>
          </a:xfrm>
        </p:spPr>
        <p:txBody>
          <a:bodyPr>
            <a:noAutofit/>
          </a:bodyPr>
          <a:lstStyle/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175.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Thumaan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Lamhilh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Kha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" y="3096008"/>
            <a:ext cx="12191999" cy="2923395"/>
          </a:xfrm>
        </p:spPr>
        <p:txBody>
          <a:bodyPr>
            <a:normAutofit/>
          </a:bodyPr>
          <a:lstStyle/>
          <a:p>
            <a:r>
              <a:rPr lang="en-US" sz="3600" dirty="0"/>
              <a:t>Holy Spirit, Faithful Guide </a:t>
            </a:r>
          </a:p>
          <a:p>
            <a:r>
              <a:rPr lang="en-US" sz="3600" dirty="0"/>
              <a:t>Late 25:5</a:t>
            </a:r>
          </a:p>
          <a:p>
            <a:r>
              <a:rPr lang="en-US" sz="3600" dirty="0"/>
              <a:t>Marcus M. Wels, 1815-1895</a:t>
            </a:r>
          </a:p>
          <a:p>
            <a:r>
              <a:rPr lang="en-US" sz="3600" dirty="0" err="1"/>
              <a:t>Doh</a:t>
            </a:r>
            <a:r>
              <a:rPr lang="en-US" sz="3600" dirty="0"/>
              <a:t> is G</a:t>
            </a:r>
          </a:p>
          <a:p>
            <a:endParaRPr lang="en-US" sz="4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724"/>
            <a:ext cx="10515600" cy="485927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Thumaan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Lamhilh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Kha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Tapidawte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nusia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</a:t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gam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zuanzin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mite</a:t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gige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gimte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tuam</a:t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zak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innpi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lam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mi, </a:t>
            </a: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Kong kha ding hi”</a:t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0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603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ompih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den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pen, </a:t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guak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ke’n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Khuamial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lung-man’,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launa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sung’</a:t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Nangmah’n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om-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Huihpi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nasia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mahmah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Lungkia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laitak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ci in </a:t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innpi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zuan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mi, </a:t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Kong kha ding hi”</a:t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Nasepna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a, </a:t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tun’ ding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om ta</a:t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min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om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buangtam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paulam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Sihna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gun ka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lai-tak</a:t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ci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siangtak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tel-tak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innpi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zuan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mi, </a:t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Kong kha ding hi”</a:t>
            </a:r>
          </a:p>
          <a:p>
            <a:pPr marL="0" indent="0">
              <a:buNone/>
            </a:pP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endParaRPr lang="en-US" sz="40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65</Words>
  <Application>Microsoft Office PowerPoint</Application>
  <PresentationFormat>Widescreen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175. Thumaan Lamhilh Kha Siangtho </vt:lpstr>
      <vt:lpstr>1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9</cp:revision>
  <dcterms:created xsi:type="dcterms:W3CDTF">2018-10-09T13:17:21Z</dcterms:created>
  <dcterms:modified xsi:type="dcterms:W3CDTF">2018-10-16T16:21:59Z</dcterms:modified>
</cp:coreProperties>
</file>